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F227-97C4-472E-86BA-EAF283CB7F6F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9381-21E5-426E-86C7-FB82355A4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8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F227-97C4-472E-86BA-EAF283CB7F6F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9381-21E5-426E-86C7-FB82355A4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pg-group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Актуальная повестка</a:t>
            </a:r>
            <a:br>
              <a:rPr lang="ru-RU" sz="280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цифровой трансформации региона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9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 Narrow" panose="020B0606020202030204" pitchFamily="34" charset="0"/>
              </a:rPr>
              <a:t>Группа  компаний   </a:t>
            </a:r>
            <a:r>
              <a:rPr lang="en-US" sz="2400" b="1" smtClean="0">
                <a:latin typeface="Arial Narrow" panose="020B0606020202030204" pitchFamily="34" charset="0"/>
              </a:rPr>
              <a:t>SPG</a:t>
            </a:r>
            <a:r>
              <a:rPr lang="ru-RU" sz="2400" b="1" smtClean="0">
                <a:latin typeface="Arial Narrow" panose="020B0606020202030204" pitchFamily="34" charset="0"/>
              </a:rPr>
              <a:t>   </a:t>
            </a:r>
            <a:r>
              <a:rPr lang="en-US" sz="2400" b="1" smtClean="0">
                <a:latin typeface="Arial Narrow" panose="020B0606020202030204" pitchFamily="34" charset="0"/>
              </a:rPr>
              <a:t>		</a:t>
            </a:r>
            <a:r>
              <a:rPr lang="en-US" sz="2400" b="1" smtClean="0">
                <a:latin typeface="Arial Narrow" panose="020B0606020202030204" pitchFamily="34" charset="0"/>
                <a:hlinkClick r:id="rId2"/>
              </a:rPr>
              <a:t>www.spg-group.ru</a:t>
            </a:r>
            <a:r>
              <a:rPr lang="en-US" sz="2400" b="1" smtClean="0">
                <a:latin typeface="Arial Narrow" panose="020B0606020202030204" pitchFamily="34" charset="0"/>
              </a:rPr>
              <a:t> </a:t>
            </a:r>
            <a:endParaRPr lang="ru-RU" sz="22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Произвольный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Актуальная повестка цифровой трансформации региона</vt:lpstr>
      <vt:lpstr>Презентация PowerPoint</vt:lpstr>
      <vt:lpstr>Группа  компаний   SPG     www.spg-group.ru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Актуальная повестка цифровой трансформации региона</dc:title>
  <dc:creator>Самоварова Ольга Владимировна</dc:creator>
  <cp:lastModifiedBy>Самоварова Ольга Владимировна</cp:lastModifiedBy>
  <cp:revision>1</cp:revision>
  <dcterms:created xsi:type="dcterms:W3CDTF">2021-07-13T00:27:12Z</dcterms:created>
  <dcterms:modified xsi:type="dcterms:W3CDTF">2021-07-13T00:27:12Z</dcterms:modified>
</cp:coreProperties>
</file>