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7010400" cy="9296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D4303-BB6B-4333-8615-548C2DC09EEB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E19C-B08D-4ED8-803E-BF2CD5EA1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906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D4303-BB6B-4333-8615-548C2DC09EEB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4E19C-B08D-4ED8-803E-BF2CD5EA1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759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g-group.ru/" TargetMode="External"/><Relationship Id="rId2" Type="http://schemas.openxmlformats.org/officeDocument/2006/relationships/hyperlink" Target="mailto:samovarova@spg-group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800" cap="all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2800" cap="all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400" cap="all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залог   успешного  развития </a:t>
            </a:r>
            <a:r>
              <a:rPr lang="ru-RU" sz="2400" cap="all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корпорации</a:t>
            </a:r>
            <a:r>
              <a:rPr lang="ru-RU" sz="2400" cap="all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br>
              <a:rPr lang="ru-RU" sz="2400" cap="all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600" cap="all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ЭФФЕКТИВНЫЕ КОРПОРАТИВНЫЕ КОММУНИКАЦИИ</a:t>
            </a:r>
            <a:r>
              <a:rPr lang="ru-RU" sz="2800" cap="all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2800" cap="all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800" cap="all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2800" cap="all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800" cap="all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2800" cap="all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ru-RU" altLang="ru-R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02881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17504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43968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kern="1200" cap="all" smtClean="0">
                <a:latin typeface="Arial Narrow" panose="020B0606020202030204" pitchFamily="34" charset="0"/>
              </a:rPr>
              <a:t>СПАСИБО   ЗА   ВНИМАНИЕ  !</a:t>
            </a:r>
            <a:br>
              <a:rPr lang="ru-RU" sz="3200" b="1" kern="1200" cap="all" smtClean="0">
                <a:latin typeface="Arial Narrow" panose="020B0606020202030204" pitchFamily="34" charset="0"/>
              </a:rPr>
            </a:br>
            <a:r>
              <a:rPr lang="ru-RU" sz="3200" b="1" kern="1200" cap="all" smtClean="0">
                <a:latin typeface="Arial Narrow" panose="020B0606020202030204" pitchFamily="34" charset="0"/>
              </a:rPr>
              <a:t/>
            </a:r>
            <a:br>
              <a:rPr lang="ru-RU" sz="3200" b="1" kern="1200" cap="all" smtClean="0">
                <a:latin typeface="Arial Narrow" panose="020B0606020202030204" pitchFamily="34" charset="0"/>
              </a:rPr>
            </a:br>
            <a:r>
              <a:rPr lang="ru-RU" sz="1600" b="1" smtClean="0">
                <a:latin typeface="Arial Narrow" panose="020B0606020202030204" pitchFamily="34" charset="0"/>
              </a:rPr>
              <a:t/>
            </a:r>
            <a:br>
              <a:rPr lang="ru-RU" sz="1600" b="1" smtClean="0">
                <a:latin typeface="Arial Narrow" panose="020B0606020202030204" pitchFamily="34" charset="0"/>
              </a:rPr>
            </a:br>
            <a:r>
              <a:rPr lang="ru-RU" sz="16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Самоварова Ольга Владимировна</a:t>
            </a:r>
            <a:r>
              <a:rPr lang="ru-RU" sz="160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60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smtClean="0">
                <a:solidFill>
                  <a:schemeClr val="tx1"/>
                </a:solidFill>
                <a:latin typeface="Arial Narrow" panose="020B0606020202030204" pitchFamily="34" charset="0"/>
              </a:rPr>
              <a:t>к.э.н.</a:t>
            </a:r>
            <a:br>
              <a:rPr lang="ru-RU" sz="160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smtClean="0">
                <a:solidFill>
                  <a:schemeClr val="tx1"/>
                </a:solidFill>
                <a:latin typeface="Arial Narrow" panose="020B0606020202030204" pitchFamily="34" charset="0"/>
              </a:rPr>
              <a:t>Управляющий партнер </a:t>
            </a:r>
            <a:br>
              <a:rPr lang="ru-RU" sz="160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smtClean="0">
                <a:solidFill>
                  <a:schemeClr val="tx1"/>
                </a:solidFill>
                <a:latin typeface="Arial Narrow" panose="020B0606020202030204" pitchFamily="34" charset="0"/>
              </a:rPr>
              <a:t>Группы компаний </a:t>
            </a:r>
            <a:r>
              <a:rPr lang="en-US" sz="1600" smtClean="0">
                <a:solidFill>
                  <a:schemeClr val="tx1"/>
                </a:solidFill>
                <a:latin typeface="Arial Narrow" panose="020B0606020202030204" pitchFamily="34" charset="0"/>
              </a:rPr>
              <a:t>SPG</a:t>
            </a:r>
            <a:br>
              <a:rPr lang="en-US" sz="160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60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en-US" sz="160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600" smtClean="0">
                <a:solidFill>
                  <a:schemeClr val="tx1"/>
                </a:solidFill>
                <a:latin typeface="Arial Narrow" panose="020B0606020202030204" pitchFamily="34" charset="0"/>
              </a:rPr>
              <a:t>+7 (812) 313-31-21</a:t>
            </a:r>
            <a:r>
              <a:rPr lang="en-US" sz="1600" smtClean="0">
                <a:latin typeface="Arial Narrow" panose="020B0606020202030204" pitchFamily="34" charset="0"/>
              </a:rPr>
              <a:t/>
            </a:r>
            <a:br>
              <a:rPr lang="en-US" sz="1600" smtClean="0">
                <a:latin typeface="Arial Narrow" panose="020B0606020202030204" pitchFamily="34" charset="0"/>
              </a:rPr>
            </a:br>
            <a:r>
              <a:rPr lang="en-US" sz="1600" smtClean="0">
                <a:latin typeface="Arial Narrow" panose="020B0606020202030204" pitchFamily="34" charset="0"/>
              </a:rPr>
              <a:t/>
            </a:r>
            <a:br>
              <a:rPr lang="en-US" sz="1600" smtClean="0">
                <a:latin typeface="Arial Narrow" panose="020B0606020202030204" pitchFamily="34" charset="0"/>
              </a:rPr>
            </a:br>
            <a:r>
              <a:rPr lang="en-US" sz="1600" smtClean="0">
                <a:latin typeface="Arial Narrow" panose="020B0606020202030204" pitchFamily="34" charset="0"/>
                <a:hlinkClick r:id="rId2"/>
              </a:rPr>
              <a:t>samovarova@spg-group.ru</a:t>
            </a:r>
            <a:r>
              <a:rPr lang="en-US" sz="1600" smtClean="0">
                <a:latin typeface="Arial Narrow" panose="020B0606020202030204" pitchFamily="34" charset="0"/>
              </a:rPr>
              <a:t/>
            </a:r>
            <a:br>
              <a:rPr lang="en-US" sz="1600" smtClean="0">
                <a:latin typeface="Arial Narrow" panose="020B0606020202030204" pitchFamily="34" charset="0"/>
              </a:rPr>
            </a:br>
            <a:r>
              <a:rPr lang="en-US" sz="1600" smtClean="0">
                <a:latin typeface="Arial Narrow" panose="020B0606020202030204" pitchFamily="34" charset="0"/>
                <a:hlinkClick r:id="rId3"/>
              </a:rPr>
              <a:t>www.spg-group.ru</a:t>
            </a:r>
            <a:r>
              <a:rPr lang="en-US" sz="1600" smtClean="0">
                <a:latin typeface="Arial Narrow" panose="020B0606020202030204" pitchFamily="34" charset="0"/>
              </a:rPr>
              <a:t/>
            </a:r>
            <a:br>
              <a:rPr lang="en-US" sz="1600" smtClean="0">
                <a:latin typeface="Arial Narrow" panose="020B0606020202030204" pitchFamily="34" charset="0"/>
              </a:rPr>
            </a:br>
            <a:r>
              <a:rPr lang="ru-RU" sz="1600" b="1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1600" b="1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600" smtClean="0"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160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endParaRPr lang="ru-RU" sz="16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291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86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latin typeface="Arial Narrow" panose="020B0506020202030204" pitchFamily="34" charset="0"/>
              </a:rPr>
              <a:t>Россия :  8 человек на 1 кв.км</a:t>
            </a:r>
            <a:endParaRPr lang="ru-RU" sz="3600" dirty="0">
              <a:latin typeface="Arial Narrow" panose="020B050602020203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60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50041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87186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kern="1200" smtClean="0">
                <a:latin typeface="Arial Narrow" panose="020B0506020202030204" pitchFamily="34" charset="0"/>
              </a:rPr>
              <a:t>Уровень связанности и коммуникаций необходимо сконструировать</a:t>
            </a:r>
            <a:endParaRPr lang="ru-RU" sz="3600" kern="1200" dirty="0">
              <a:latin typeface="Arial Narrow" panose="020B050602020203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40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latin typeface="Arial Narrow" panose="020B0506020202030204" pitchFamily="34" charset="0"/>
              </a:rPr>
              <a:t>Вторая причина неэффективных коммуникаций – «специализация»</a:t>
            </a:r>
            <a:endParaRPr lang="ru-RU" sz="3600" dirty="0">
              <a:latin typeface="Arial Narrow" panose="020B050602020203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latin typeface="Arial Narrow" panose="020B0506020202030204" pitchFamily="34" charset="0"/>
              </a:rPr>
              <a:t>Горизонтальные связи – только (преимущест-венно) через подготовленных коммуникаторов…</a:t>
            </a:r>
            <a:endParaRPr lang="ru-RU" sz="3600" dirty="0">
              <a:latin typeface="Arial Narrow" panose="020B050602020203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347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68364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Office PowerPoint</Application>
  <PresentationFormat>Экран (4:3)</PresentationFormat>
  <Paragraphs>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залог   успешного  развития  корпорации– ЭФФЕКТИВНЫЕ КОРПОРАТИВНЫЕ КОММУНИКАЦИИ   </vt:lpstr>
      <vt:lpstr>Презентация PowerPoint</vt:lpstr>
      <vt:lpstr>Россия :  8 человек на 1 кв.км</vt:lpstr>
      <vt:lpstr>Презентация PowerPoint</vt:lpstr>
      <vt:lpstr>Презентация PowerPoint</vt:lpstr>
      <vt:lpstr>Уровень связанности и коммуникаций необходимо сконструировать</vt:lpstr>
      <vt:lpstr>Вторая причина неэффективных коммуникаций – «специализация»</vt:lpstr>
      <vt:lpstr>Горизонтальные связи – только (преимущест-венно) через подготовленных коммуникаторов…</vt:lpstr>
      <vt:lpstr>Презентация PowerPoint</vt:lpstr>
      <vt:lpstr>Презентация PowerPoint</vt:lpstr>
      <vt:lpstr>Презентация PowerPoint</vt:lpstr>
      <vt:lpstr>СПАСИБО   ЗА   ВНИМАНИЕ  !   Самоварова Ольга Владимировна к.э.н. Управляющий партнер  Группы компаний SPG  +7 (812) 313-31-21  samovarova@spg-group.ru www.spg-group.ru 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залог   успешного  развития  корпорации– ЭФФЕКТИВНЫЕ КОРПОРАТИВНЫЕ КОММУНИКАЦИИ   </dc:title>
  <dc:creator>Самоварова Ольга Владимировна</dc:creator>
  <cp:lastModifiedBy>Самоварова Ольга Владимировна</cp:lastModifiedBy>
  <cp:revision>1</cp:revision>
  <dcterms:created xsi:type="dcterms:W3CDTF">2020-05-06T21:27:25Z</dcterms:created>
  <dcterms:modified xsi:type="dcterms:W3CDTF">2020-05-06T21:27:25Z</dcterms:modified>
</cp:coreProperties>
</file>