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77050" cy="9656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DBDF-3D05-4B76-8C79-53716BA479F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DEAD3-EE10-496C-8914-2E7AACA9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6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DBDF-3D05-4B76-8C79-53716BA479F9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DEAD3-EE10-496C-8914-2E7AACA9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g-group.ru/" TargetMode="External"/><Relationship Id="rId2" Type="http://schemas.openxmlformats.org/officeDocument/2006/relationships/hyperlink" Target="mailto:samovarova@spg-group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производительности труда</a:t>
            </a:r>
            <a:b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поддержке занятости</a:t>
            </a:r>
            <a:b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1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 –  глубока !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9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Непростые вопросы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7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Здравый смысл и статистика</a:t>
            </a:r>
            <a:r>
              <a:rPr lang="ru-RU" smtClean="0"/>
              <a:t> </a:t>
            </a: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подсказывают</a:t>
            </a:r>
            <a:r>
              <a:rPr lang="ru-RU" smtClean="0"/>
              <a:t> –</a:t>
            </a: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заниматься не столько производительностью труда, </a:t>
            </a:r>
            <a:b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обеспечением экономического роста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Окна возможностей  - новые отрасли и рынки , возможные направления поддержки  предприятий Петербурга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4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ТРЕХСТОРОННЕЕ СОГЛАШЕНИЕ САНКТ-ПЕТЕРБУРГА </a:t>
            </a:r>
            <a:b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2017–2019 ГОДЫ (заключено 12.09.2016 №</a:t>
            </a:r>
            <a:r>
              <a:rPr lang="en-US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312/16-</a:t>
            </a: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С)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3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Интересы участников Соглашения в части повышения производительности труда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6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mtClean="0"/>
              <a:t> </a:t>
            </a: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подходе</a:t>
            </a:r>
            <a:r>
              <a:rPr lang="ru-RU" smtClean="0"/>
              <a:t>  </a:t>
            </a: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повышению производительности  труда в регионе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8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Носители компетенций  и лидеры в области ПТ  -  </a:t>
            </a:r>
            <a:b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быстрорастущие  технологические  предприятия   (техногазели)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4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стратегические  приоритеты в вопросе повышения производительности  труда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08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  ЗА   ВНИМАНИЕ  !</a:t>
            </a:r>
            <a:b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Ольга Самоварова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к.э.н.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Управляющий  партнер  Группы компаний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  SPG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samovarova@spg-group.ru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+7(812) 313-31-21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Сайт ГК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SPG :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www.spg-group.ru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1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 </a:t>
            </a:r>
            <a:r>
              <a:rPr lang="en-US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SPG</a:t>
            </a: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2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труда в России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5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Поручения Президента </a:t>
            </a:r>
            <a:b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повышению производительности труда провалены ?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 подход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5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– комплексный подход к пакету нацпроектов   2019 – 2024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 нацпроекта «Повышение производительности труда и поддержка занятости»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проекты в рамках нацпроекта «Повышение производительности труда и поддержка занятости»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1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2019 - Национальный проект «Производительность труда и  поддержка  занятости»  стартовал в Петербурге</a:t>
            </a:r>
            <a:endParaRPr lang="ru-RU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64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 производительности труда и поддержке занятости   </vt:lpstr>
      <vt:lpstr>Группа  SPG  </vt:lpstr>
      <vt:lpstr>Производительность труда в России</vt:lpstr>
      <vt:lpstr>Поручения Президента  по повышению производительности труда провалены ?</vt:lpstr>
      <vt:lpstr>Новый  подход</vt:lpstr>
      <vt:lpstr>Важно – комплексный подход к пакету нацпроектов   2019 – 2024</vt:lpstr>
      <vt:lpstr>Профиль нацпроекта «Повышение производительности труда и поддержка занятости»</vt:lpstr>
      <vt:lpstr>Федеральные проекты в рамках нацпроекта «Повышение производительности труда и поддержка занятости»</vt:lpstr>
      <vt:lpstr>Февраль 2019 - Национальный проект «Производительность труда и  поддержка  занятости»  стартовал в Петербурге</vt:lpstr>
      <vt:lpstr>Проблема  –  глубока !</vt:lpstr>
      <vt:lpstr>Непростые вопросы</vt:lpstr>
      <vt:lpstr>Здравый смысл и статистика подсказывают – нужно заниматься не столько производительностью труда,  сколько обеспечением экономического роста</vt:lpstr>
      <vt:lpstr>Окна возможностей  - новые отрасли и рынки , возможные направления поддержки  предприятий Петербурга</vt:lpstr>
      <vt:lpstr>ТРЕХСТОРОННЕЕ СОГЛАШЕНИЕ САНКТ-ПЕТЕРБУРГА  НА 2017–2019 ГОДЫ (заключено 12.09.2016 № 312/16-С)</vt:lpstr>
      <vt:lpstr>Интересы участников Соглашения в части повышения производительности труда</vt:lpstr>
      <vt:lpstr>О  подходе  к повышению производительности  труда в регионе</vt:lpstr>
      <vt:lpstr>Носители компетенций  и лидеры в области ПТ  -   быстрорастущие  технологические  предприятия   (техногазели)</vt:lpstr>
      <vt:lpstr>Возможные стратегические  приоритеты в вопросе повышения производительности  труда</vt:lpstr>
      <vt:lpstr>СПАСИБО   ЗА   ВНИМАНИЕ  !  Ольга Самоварова к.э.н. Управляющий  партнер  Группы компаний   SPG  samovarova@spg-group.ru +7(812) 313-31-21 Сайт ГК SPG : www.spg-group.ru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производительности труда и поддержке занятости   </dc:title>
  <dc:creator>Самоварова Ольга Владимировна</dc:creator>
  <cp:lastModifiedBy>Самоварова Ольга Владимировна</cp:lastModifiedBy>
  <cp:revision>1</cp:revision>
  <dcterms:created xsi:type="dcterms:W3CDTF">2020-09-27T21:09:03Z</dcterms:created>
  <dcterms:modified xsi:type="dcterms:W3CDTF">2020-09-27T21:09:03Z</dcterms:modified>
</cp:coreProperties>
</file>