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BF46-1DE0-4443-A3C5-4881119FE4F2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FAF5-BB34-44C6-A971-6B734954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BF46-1DE0-4443-A3C5-4881119FE4F2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FAF5-BB34-44C6-A971-6B734954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bg1"/>
                </a:solidFill>
              </a:rPr>
              <a:t>Социальная экономика «2020 – 2035»</a:t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2700" smtClean="0">
                <a:solidFill>
                  <a:schemeClr val="bg1"/>
                </a:solidFill>
              </a:rPr>
              <a:t>Направления  и пути развития 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1800" smtClean="0">
                <a:solidFill>
                  <a:schemeClr val="bg1"/>
                </a:solidFill>
              </a:rPr>
              <a:t>Ольга  Самоварова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1800" smtClean="0">
                <a:solidFill>
                  <a:schemeClr val="bg1"/>
                </a:solidFill>
              </a:rPr>
              <a:t>29.11.2019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3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 smtClean="0">
                <a:solidFill>
                  <a:schemeClr val="accent2">
                    <a:lumMod val="75000"/>
                  </a:schemeClr>
                </a:solidFill>
              </a:rPr>
              <a:t>8. УСКОРЕНИЕ ТЕМПА СОЦИАЛЬНОГО РАЗВИТИЯ</a:t>
            </a:r>
            <a:endParaRPr lang="ru-RU" sz="3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9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2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Условия  развития 2019 - 2020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4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Никогда ранее на нашем веку…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3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Фокус - 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социальное предпринимательство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Социальное предпринимательство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позволяет получить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3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Ключевые векторы развития 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социальной экономики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28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1576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Механизмы проекта 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«СВЕТЛЫЕ ЛЮДИ»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310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Глобальные технологические тренды меняют наш мир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89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lnSpc>
                <a:spcPct val="90000"/>
              </a:lnSpc>
            </a:pP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Настало время </a:t>
            </a:r>
            <a:br>
              <a:rPr lang="ru-RU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светлых идей и социальных  инициатив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7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ЦИФРОВИЗАЦИЯ КОММУНИКАЦИЙ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АКТИВНЫЕ ПЕНСИОНЕРЫ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6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3. НОВАЯ СРЕДА -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ДРУГИЕ  ДЕТИ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4. НОВЫЕ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ПРОФЕССИИ БУДУЩЕГО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1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ЧЕЛОВЕК 2.0 - </a:t>
            </a: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HOMO SUPER / CYBORG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8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СНИЖЕНИЕ ИНТЕЛЛЕКТА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6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Глобальные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социальные тренды</a:t>
            </a:r>
            <a:b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smtClean="0">
                <a:solidFill>
                  <a:schemeClr val="accent2">
                    <a:lumMod val="75000"/>
                  </a:schemeClr>
                </a:solidFill>
              </a:rPr>
              <a:t>7. 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ПОЛЯРИЗАЦИЯ  ОБРАЗА  ЖИЗНИ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1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Экран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Социальная экономика «2020 – 2035» Направления  и пути развития   Ольга  Самоварова 29.11.2019</vt:lpstr>
      <vt:lpstr>Глобальные технологические тренды меняют наш мир</vt:lpstr>
      <vt:lpstr>Глобальные социальные тренды 1. ЦИФРОВИЗАЦИЯ КОММУНИКАЦИЙ</vt:lpstr>
      <vt:lpstr>Глобальные социальные тренды 2. АКТИВНЫЕ ПЕНСИОНЕРЫ</vt:lpstr>
      <vt:lpstr>Глобальные социальные тренды 3. НОВАЯ СРЕДА - ДРУГИЕ  ДЕТИ</vt:lpstr>
      <vt:lpstr>Глобальные социальные тренды 4. НОВЫЕ ПРОФЕССИИ БУДУЩЕГО</vt:lpstr>
      <vt:lpstr>Глобальные социальные тренды 5.ЧЕЛОВЕК 2.0 - HOMO SUPER / CYBORG</vt:lpstr>
      <vt:lpstr>Глобальные социальные тренды 6. СНИЖЕНИЕ ИНТЕЛЛЕКТА</vt:lpstr>
      <vt:lpstr>Глобальные социальные тренды 7. ПОЛЯРИЗАЦИЯ  ОБРАЗА  ЖИЗНИ</vt:lpstr>
      <vt:lpstr>Глобальные социальные тренды 8. УСКОРЕНИЕ ТЕМПА СОЦИАЛЬНОГО РАЗВИТИЯ</vt:lpstr>
      <vt:lpstr>Презентация PowerPoint</vt:lpstr>
      <vt:lpstr>Условия  развития 2019 - 2020</vt:lpstr>
      <vt:lpstr>Никогда ранее на нашем веку…</vt:lpstr>
      <vt:lpstr>Фокус -  социальное предпринимательство</vt:lpstr>
      <vt:lpstr>Социальное предпринимательство позволяет получить</vt:lpstr>
      <vt:lpstr>Ключевые векторы развития  социальной экономики</vt:lpstr>
      <vt:lpstr>Презентация PowerPoint</vt:lpstr>
      <vt:lpstr>Механизмы проекта  «СВЕТЛЫЕ ЛЮДИ»</vt:lpstr>
      <vt:lpstr>Презентация PowerPoint</vt:lpstr>
      <vt:lpstr>Настало время  светлых идей и социальных  инициатив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экономика «2020 – 2035» Направления  и пути развития   Ольга  Самоварова 29.11.2019</dc:title>
  <dc:creator>Самоварова Ольга Владимировна</dc:creator>
  <cp:lastModifiedBy>Самоварова Ольга Владимировна</cp:lastModifiedBy>
  <cp:revision>1</cp:revision>
  <dcterms:created xsi:type="dcterms:W3CDTF">2020-09-27T21:08:00Z</dcterms:created>
  <dcterms:modified xsi:type="dcterms:W3CDTF">2020-09-27T21:08:00Z</dcterms:modified>
</cp:coreProperties>
</file>