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8176-1148-4233-8EDE-0D3D4AAD58D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1CC6-2679-4F0C-98B4-85BB3648A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9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98176-1148-4233-8EDE-0D3D4AAD58D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1CC6-2679-4F0C-98B4-85BB3648A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89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solidFill>
                  <a:schemeClr val="bg1"/>
                </a:solidFill>
                <a:latin typeface="+mn-lt"/>
              </a:rPr>
              <a:t>СТРАТЕГИЧЕСКОЕ  УПРАВЛЕНИЕ  </a:t>
            </a:r>
            <a:br>
              <a:rPr lang="ru-RU" sz="2000" b="1" smtClean="0">
                <a:solidFill>
                  <a:schemeClr val="bg1"/>
                </a:solidFill>
                <a:latin typeface="+mn-lt"/>
              </a:rPr>
            </a:br>
            <a:r>
              <a:rPr lang="ru-RU" sz="2000" b="1" smtClean="0">
                <a:solidFill>
                  <a:schemeClr val="bg1"/>
                </a:solidFill>
                <a:latin typeface="+mn-lt"/>
              </a:rPr>
              <a:t>НА ОСНОВЕ ДАННЫХ</a:t>
            </a:r>
            <a:br>
              <a:rPr lang="ru-RU" sz="2000" b="1" smtClean="0">
                <a:solidFill>
                  <a:schemeClr val="bg1"/>
                </a:solidFill>
                <a:latin typeface="+mn-lt"/>
              </a:rPr>
            </a:br>
            <a:r>
              <a:rPr lang="ru-RU" sz="2000" b="1" smtClean="0">
                <a:solidFill>
                  <a:schemeClr val="bg1"/>
                </a:solidFill>
                <a:latin typeface="+mn-lt"/>
              </a:rPr>
              <a:t>В ГОСКОМПАНИЯХ И КОРПОРАЦИЯХ</a:t>
            </a:r>
            <a:r>
              <a:rPr lang="ru-RU" sz="2400" b="1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b="1" smtClean="0">
                <a:solidFill>
                  <a:schemeClr val="bg1"/>
                </a:solidFill>
                <a:latin typeface="+mn-lt"/>
              </a:rPr>
            </a:br>
            <a:r>
              <a:rPr lang="ru-RU" sz="2400" b="1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b="1" smtClean="0">
                <a:solidFill>
                  <a:schemeClr val="bg1"/>
                </a:solidFill>
                <a:latin typeface="+mn-lt"/>
              </a:rPr>
            </a:br>
            <a:r>
              <a:rPr lang="ru-RU" sz="2400" b="1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b="1" smtClean="0">
                <a:solidFill>
                  <a:schemeClr val="bg1"/>
                </a:solidFill>
                <a:latin typeface="+mn-lt"/>
              </a:rPr>
            </a:br>
            <a:r>
              <a:rPr lang="ru-RU" sz="1200" b="1" smtClean="0">
                <a:solidFill>
                  <a:schemeClr val="bg1"/>
                </a:solidFill>
                <a:latin typeface="+mn-lt"/>
              </a:rPr>
              <a:t>ОЛЬГА САМОВАРОВА,  к.э.н.</a:t>
            </a:r>
            <a:br>
              <a:rPr lang="ru-RU" sz="1200" b="1" smtClean="0">
                <a:solidFill>
                  <a:schemeClr val="bg1"/>
                </a:solidFill>
                <a:latin typeface="+mn-lt"/>
              </a:rPr>
            </a:br>
            <a:endParaRPr lang="ru-RU" altLang="ru-RU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4006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Arial Narrow" panose="020B0606020202030204" pitchFamily="34" charset="0"/>
              </a:rPr>
              <a:t>ВССП требует четкой иерархии и декомпозиции документов планирования , и каскадирования КПЭ  «сверху вниз»</a:t>
            </a:r>
            <a:endParaRPr lang="ru-RU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35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Arial Narrow" panose="020B0606020202030204" pitchFamily="34" charset="0"/>
              </a:rPr>
              <a:t>В большинстве российских госкомпаний  -  </a:t>
            </a:r>
            <a:br>
              <a:rPr lang="ru-RU" sz="2400" b="1" smtClean="0">
                <a:latin typeface="Arial Narrow" panose="020B0606020202030204" pitchFamily="34" charset="0"/>
              </a:rPr>
            </a:br>
            <a:r>
              <a:rPr lang="ru-RU" sz="2400" b="1" smtClean="0">
                <a:latin typeface="Arial Narrow" panose="020B0606020202030204" pitchFamily="34" charset="0"/>
              </a:rPr>
              <a:t>ВССП  находится  в процессе  создания или апроб</a:t>
            </a:r>
            <a:r>
              <a:rPr lang="ru-RU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ации</a:t>
            </a:r>
            <a:endParaRPr lang="ru-RU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72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35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48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Arial Narrow" panose="020B0606020202030204" pitchFamily="34" charset="0"/>
              </a:rPr>
              <a:t>Внедрение управления на основе данных </a:t>
            </a:r>
            <a:br>
              <a:rPr lang="ru-RU" sz="2400" b="1" smtClean="0">
                <a:latin typeface="Arial Narrow" panose="020B0606020202030204" pitchFamily="34" charset="0"/>
              </a:rPr>
            </a:br>
            <a:r>
              <a:rPr lang="ru-RU" sz="2400" b="1" smtClean="0">
                <a:latin typeface="Arial Narrow" panose="020B0606020202030204" pitchFamily="34" charset="0"/>
              </a:rPr>
              <a:t>позволит завершить создание полноценных  ВССП </a:t>
            </a:r>
            <a:br>
              <a:rPr lang="ru-RU" sz="2400" b="1" smtClean="0">
                <a:latin typeface="Arial Narrow" panose="020B0606020202030204" pitchFamily="34" charset="0"/>
              </a:rPr>
            </a:br>
            <a:r>
              <a:rPr lang="ru-RU" sz="2400" b="1" smtClean="0">
                <a:latin typeface="Arial Narrow" panose="020B0606020202030204" pitchFamily="34" charset="0"/>
              </a:rPr>
              <a:t>в госкомпаниях  и регионах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7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73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03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61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44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22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Arial Narrow" panose="020B0606020202030204" pitchFamily="34" charset="0"/>
              </a:rPr>
              <a:t>Группа  компаний   </a:t>
            </a:r>
            <a:r>
              <a:rPr lang="en-US" sz="2400" b="1" smtClean="0">
                <a:latin typeface="Arial Narrow" panose="020B0606020202030204" pitchFamily="34" charset="0"/>
              </a:rPr>
              <a:t>SPG</a:t>
            </a:r>
            <a:endParaRPr lang="ru-RU" sz="22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69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59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88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84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71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Arial Narrow" panose="020B0606020202030204" pitchFamily="34" charset="0"/>
              </a:rPr>
              <a:t>Содержание</a:t>
            </a: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2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Arial Narrow" panose="020B0606020202030204" pitchFamily="34" charset="0"/>
              </a:rPr>
              <a:t>Когда существенно меняется внешняя среда , </a:t>
            </a:r>
            <a:br>
              <a:rPr lang="ru-RU" sz="2400" b="1" smtClean="0">
                <a:latin typeface="Arial Narrow" panose="020B0606020202030204" pitchFamily="34" charset="0"/>
              </a:rPr>
            </a:br>
            <a:r>
              <a:rPr lang="ru-RU" sz="2400" b="1" smtClean="0">
                <a:latin typeface="Arial Narrow" panose="020B0606020202030204" pitchFamily="34" charset="0"/>
              </a:rPr>
              <a:t>изменяются стратегии  …</a:t>
            </a:r>
            <a:endParaRPr lang="ru-RU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06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Arial Narrow" panose="020B0606020202030204" pitchFamily="34" charset="0"/>
              </a:rPr>
              <a:t>ВССП  для госкомпаний  РФ  –  </a:t>
            </a:r>
            <a:br>
              <a:rPr lang="ru-RU" sz="2400" b="1" smtClean="0">
                <a:latin typeface="Arial Narrow" panose="020B0606020202030204" pitchFamily="34" charset="0"/>
              </a:rPr>
            </a:br>
            <a:r>
              <a:rPr lang="ru-RU" sz="2400" b="1" smtClean="0">
                <a:latin typeface="Arial Narrow" panose="020B0606020202030204" pitchFamily="34" charset="0"/>
              </a:rPr>
              <a:t>ответ на современные вызовы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40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Arial Narrow" panose="020B0606020202030204" pitchFamily="34" charset="0"/>
              </a:rPr>
              <a:t>Госкомпаниям  предложено  пройти через трансформацию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1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Arial Narrow" panose="020B0606020202030204" pitchFamily="34" charset="0"/>
              </a:rPr>
              <a:t>ВССП –  современный  аналог  советских  пятилеток</a:t>
            </a:r>
            <a:br>
              <a:rPr lang="ru-RU" sz="2400" b="1" smtClean="0">
                <a:latin typeface="Arial Narrow" panose="020B0606020202030204" pitchFamily="34" charset="0"/>
              </a:rPr>
            </a:br>
            <a:r>
              <a:rPr lang="ru-RU" sz="2400" b="1" smtClean="0">
                <a:latin typeface="Arial Narrow" panose="020B0606020202030204" pitchFamily="34" charset="0"/>
              </a:rPr>
              <a:t>и лучших практик международного менеджмента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53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Arial Narrow" panose="020B0606020202030204" pitchFamily="34" charset="0"/>
              </a:rPr>
              <a:t>Стратегия и ДПР  госкомпании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51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Arial Narrow" panose="020B0606020202030204" pitchFamily="34" charset="0"/>
              </a:rPr>
              <a:t>Три составных части ВССП 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907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Экран (4:3)</PresentationFormat>
  <Paragraphs>12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СТРАТЕГИЧЕСКОЕ  УПРАВЛЕНИЕ   НА ОСНОВЕ ДАННЫХ В ГОСКОМПАНИЯХ И КОРПОРАЦИЯХ   ОЛЬГА САМОВАРОВА,  к.э.н. </vt:lpstr>
      <vt:lpstr>Группа  компаний   SPG</vt:lpstr>
      <vt:lpstr>Содержание </vt:lpstr>
      <vt:lpstr>Когда существенно меняется внешняя среда ,  изменяются стратегии  …</vt:lpstr>
      <vt:lpstr>ВССП  для госкомпаний  РФ  –   ответ на современные вызовы</vt:lpstr>
      <vt:lpstr>Госкомпаниям  предложено  пройти через трансформацию</vt:lpstr>
      <vt:lpstr>ВССП –  современный  аналог  советских  пятилеток и лучших практик международного менеджмента</vt:lpstr>
      <vt:lpstr>Стратегия и ДПР  госкомпании</vt:lpstr>
      <vt:lpstr>Три составных части ВССП </vt:lpstr>
      <vt:lpstr>ВССП требует четкой иерархии и декомпозиции документов планирования , и каскадирования КПЭ  «сверху вниз»</vt:lpstr>
      <vt:lpstr>В большинстве российских госкомпаний  -   ВССП  находится  в процессе  создания или апробации</vt:lpstr>
      <vt:lpstr>Презентация PowerPoint</vt:lpstr>
      <vt:lpstr>Презентация PowerPoint</vt:lpstr>
      <vt:lpstr>Внедрение управления на основе данных  позволит завершить создание полноценных  ВССП  в госкомпаниях  и регионах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СТРАТЕГИЧЕСКОЕ  УПРАВЛЕНИЕ   НА ОСНОВЕ ДАННЫХ В ГОСКОМПАНИЯХ И КОРПОРАЦИЯХ   ОЛЬГА САМОВАРОВА,  к.э.н. </dc:title>
  <dc:creator>Самоварова Ольга Владимировна</dc:creator>
  <cp:lastModifiedBy>Самоварова Ольга Владимировна</cp:lastModifiedBy>
  <cp:revision>1</cp:revision>
  <dcterms:created xsi:type="dcterms:W3CDTF">2020-09-28T08:26:35Z</dcterms:created>
  <dcterms:modified xsi:type="dcterms:W3CDTF">2020-09-28T08:26:35Z</dcterms:modified>
</cp:coreProperties>
</file>